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52D-F86B-4A64-A36E-3DBBF33E0BF0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E98A-3539-4182-996C-59628A7B8D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52D-F86B-4A64-A36E-3DBBF33E0BF0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E98A-3539-4182-996C-59628A7B8D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52D-F86B-4A64-A36E-3DBBF33E0BF0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E98A-3539-4182-996C-59628A7B8D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52D-F86B-4A64-A36E-3DBBF33E0BF0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E98A-3539-4182-996C-59628A7B8D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52D-F86B-4A64-A36E-3DBBF33E0BF0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E98A-3539-4182-996C-59628A7B8D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52D-F86B-4A64-A36E-3DBBF33E0BF0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E98A-3539-4182-996C-59628A7B8D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52D-F86B-4A64-A36E-3DBBF33E0BF0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E98A-3539-4182-996C-59628A7B8D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52D-F86B-4A64-A36E-3DBBF33E0BF0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E98A-3539-4182-996C-59628A7B8D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52D-F86B-4A64-A36E-3DBBF33E0BF0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E98A-3539-4182-996C-59628A7B8D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52D-F86B-4A64-A36E-3DBBF33E0BF0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E98A-3539-4182-996C-59628A7B8D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C52D-F86B-4A64-A36E-3DBBF33E0BF0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E98A-3539-4182-996C-59628A7B8DC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4C52D-F86B-4A64-A36E-3DBBF33E0BF0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AE98A-3539-4182-996C-59628A7B8DC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fr-FR" dirty="0"/>
              <a:t>Visite atelier 1083 à Romans-sur-Isère le </a:t>
            </a:r>
            <a:r>
              <a:rPr lang="fr-FR" dirty="0" smtClean="0"/>
              <a:t>22/03/2019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GR Drôme-</a:t>
            </a:r>
            <a:r>
              <a:rPr lang="fr-FR" dirty="0"/>
              <a:t>A</a:t>
            </a:r>
            <a:r>
              <a:rPr lang="fr-FR" dirty="0" smtClean="0"/>
              <a:t>rdèche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Un peu d’histoire :</a:t>
            </a:r>
          </a:p>
          <a:p>
            <a:r>
              <a:rPr lang="fr-FR" sz="2800" dirty="0"/>
              <a:t>Thomas le jeune gérant voulait proposer </a:t>
            </a:r>
            <a:r>
              <a:rPr lang="fr-FR" sz="2800" dirty="0" smtClean="0"/>
              <a:t>à </a:t>
            </a:r>
            <a:r>
              <a:rPr lang="fr-FR" sz="2800" dirty="0"/>
              <a:t>ses clients un jean entièrement </a:t>
            </a:r>
            <a:r>
              <a:rPr lang="fr-FR" sz="2800" dirty="0" err="1" smtClean="0"/>
              <a:t>concu</a:t>
            </a:r>
            <a:r>
              <a:rPr lang="fr-FR" sz="2800" dirty="0" smtClean="0"/>
              <a:t>, fabriqué </a:t>
            </a:r>
            <a:r>
              <a:rPr lang="fr-FR" sz="2800" dirty="0"/>
              <a:t>en France et avec des matières </a:t>
            </a:r>
            <a:r>
              <a:rPr lang="fr-FR" sz="2800" dirty="0" smtClean="0"/>
              <a:t>100</a:t>
            </a:r>
            <a:r>
              <a:rPr lang="fr-FR" sz="2800" dirty="0"/>
              <a:t>% </a:t>
            </a:r>
            <a:r>
              <a:rPr lang="fr-FR" sz="2800" dirty="0" err="1"/>
              <a:t>sourcées</a:t>
            </a:r>
            <a:r>
              <a:rPr lang="fr-FR" sz="2800" dirty="0"/>
              <a:t> en </a:t>
            </a:r>
            <a:r>
              <a:rPr lang="fr-FR" sz="2800" dirty="0" smtClean="0"/>
              <a:t>France.</a:t>
            </a:r>
            <a:endParaRPr lang="fr-FR" sz="2800" dirty="0"/>
          </a:p>
          <a:p>
            <a:r>
              <a:rPr lang="fr-FR" sz="2800" dirty="0"/>
              <a:t>En 2012 il décide de passer par un </a:t>
            </a:r>
            <a:r>
              <a:rPr lang="fr-FR" sz="2800" dirty="0" smtClean="0"/>
              <a:t>financement participatif </a:t>
            </a:r>
            <a:r>
              <a:rPr lang="fr-FR" sz="2800" dirty="0"/>
              <a:t>pour récolter de </a:t>
            </a:r>
            <a:r>
              <a:rPr lang="fr-FR" sz="2800" dirty="0" smtClean="0"/>
              <a:t>l’argent </a:t>
            </a:r>
            <a:r>
              <a:rPr lang="fr-FR" sz="2800" dirty="0"/>
              <a:t>pour lancer </a:t>
            </a:r>
            <a:r>
              <a:rPr lang="fr-FR" sz="2800" dirty="0" smtClean="0"/>
              <a:t>son projet</a:t>
            </a:r>
            <a:r>
              <a:rPr lang="fr-FR" sz="2800" dirty="0"/>
              <a:t>.</a:t>
            </a:r>
          </a:p>
          <a:p>
            <a:r>
              <a:rPr lang="fr-FR" sz="2800" dirty="0"/>
              <a:t>L’objectif du départ était de 100 </a:t>
            </a:r>
            <a:r>
              <a:rPr lang="fr-FR" sz="2800" dirty="0" smtClean="0"/>
              <a:t>précommandes mais </a:t>
            </a:r>
            <a:r>
              <a:rPr lang="fr-FR" sz="2800" dirty="0"/>
              <a:t>très vite cet objectif a été dépassé </a:t>
            </a:r>
            <a:r>
              <a:rPr lang="fr-FR" sz="2800" dirty="0" smtClean="0"/>
              <a:t>pour </a:t>
            </a:r>
            <a:r>
              <a:rPr lang="fr-FR" sz="2800" dirty="0"/>
              <a:t>atteindre 1200 précommandes.</a:t>
            </a:r>
          </a:p>
          <a:p>
            <a:r>
              <a:rPr lang="fr-FR" sz="2800" dirty="0"/>
              <a:t>Suite à ce succès et pour mieux faire </a:t>
            </a:r>
            <a:r>
              <a:rPr lang="fr-FR" sz="2800" dirty="0" smtClean="0"/>
              <a:t>connaître </a:t>
            </a:r>
            <a:r>
              <a:rPr lang="fr-FR" sz="2800" dirty="0"/>
              <a:t>sa marque baptisée </a:t>
            </a:r>
            <a:r>
              <a:rPr lang="fr-FR" sz="2800" dirty="0" smtClean="0"/>
              <a:t>1083, Thomas </a:t>
            </a:r>
            <a:r>
              <a:rPr lang="fr-FR" sz="2800" dirty="0"/>
              <a:t>décide avec sa femme de </a:t>
            </a:r>
          </a:p>
          <a:p>
            <a:r>
              <a:rPr lang="fr-FR" sz="2800" dirty="0"/>
              <a:t>relier en vélo </a:t>
            </a:r>
            <a:r>
              <a:rPr lang="fr-FR" sz="2800" dirty="0" err="1"/>
              <a:t>Porspoder</a:t>
            </a:r>
            <a:r>
              <a:rPr lang="fr-FR" sz="2800" dirty="0"/>
              <a:t> à Menton </a:t>
            </a:r>
            <a:r>
              <a:rPr lang="fr-FR" sz="2800" dirty="0" smtClean="0"/>
              <a:t>les deux </a:t>
            </a:r>
            <a:r>
              <a:rPr lang="fr-FR" sz="2800" dirty="0"/>
              <a:t>villes les plus éloignés en France </a:t>
            </a:r>
            <a:r>
              <a:rPr lang="fr-FR" sz="2800" dirty="0" smtClean="0"/>
              <a:t>en </a:t>
            </a:r>
            <a:r>
              <a:rPr lang="fr-FR" sz="2800" dirty="0"/>
              <a:t>parcourant 1083 </a:t>
            </a:r>
            <a:r>
              <a:rPr lang="fr-FR" sz="2800" dirty="0" smtClean="0"/>
              <a:t>km.</a:t>
            </a:r>
            <a:endParaRPr lang="fr-F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5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Nous étions 19 personnes à faire cette </a:t>
            </a:r>
            <a:r>
              <a:rPr lang="fr-FR" sz="2800" dirty="0" smtClean="0"/>
              <a:t>visite </a:t>
            </a:r>
            <a:r>
              <a:rPr lang="fr-FR" sz="2800" dirty="0"/>
              <a:t>dont 5 personnes du GR </a:t>
            </a:r>
            <a:r>
              <a:rPr lang="fr-FR" sz="2800" dirty="0" smtClean="0"/>
              <a:t>Ain-Rhône </a:t>
            </a:r>
            <a:r>
              <a:rPr lang="fr-FR" sz="2800" dirty="0"/>
              <a:t>et une du GR Dauphiné </a:t>
            </a:r>
            <a:r>
              <a:rPr lang="fr-FR" sz="2800" dirty="0" smtClean="0"/>
              <a:t>Savoie. Nous </a:t>
            </a:r>
            <a:r>
              <a:rPr lang="fr-FR" sz="2800" dirty="0"/>
              <a:t>avons pu avoir des explications </a:t>
            </a:r>
            <a:r>
              <a:rPr lang="fr-FR" sz="2800" dirty="0" smtClean="0"/>
              <a:t>sur </a:t>
            </a:r>
            <a:r>
              <a:rPr lang="fr-FR" sz="2800" dirty="0"/>
              <a:t>les matières première </a:t>
            </a:r>
            <a:r>
              <a:rPr lang="fr-FR" sz="2800" dirty="0" smtClean="0"/>
              <a:t>utilisées, le </a:t>
            </a:r>
            <a:r>
              <a:rPr lang="fr-FR" sz="2800" dirty="0"/>
              <a:t>tissage de la toile, la découpe et la </a:t>
            </a:r>
            <a:r>
              <a:rPr lang="fr-FR" sz="2800" dirty="0" smtClean="0"/>
              <a:t>confection </a:t>
            </a:r>
            <a:r>
              <a:rPr lang="fr-FR" sz="2800" dirty="0"/>
              <a:t>du jeans ainsi que son délavage </a:t>
            </a:r>
          </a:p>
          <a:p>
            <a:r>
              <a:rPr lang="fr-FR" sz="2800" dirty="0"/>
              <a:t>laser unique en France</a:t>
            </a:r>
            <a:r>
              <a:rPr lang="fr-FR" sz="2800" dirty="0" smtClean="0"/>
              <a:t>...L’atelier </a:t>
            </a:r>
            <a:r>
              <a:rPr lang="fr-FR" sz="2800" dirty="0"/>
              <a:t>1083 produit 27000 jeans ses ateliers de Marseille </a:t>
            </a:r>
          </a:p>
          <a:p>
            <a:r>
              <a:rPr lang="fr-FR" sz="2800" dirty="0"/>
              <a:t>Bobigny, Roubaix 3000 à Romans</a:t>
            </a:r>
            <a:r>
              <a:rPr lang="fr-FR" sz="2800" dirty="0" smtClean="0"/>
              <a:t>.</a:t>
            </a:r>
          </a:p>
          <a:p>
            <a:endParaRPr lang="fr-FR" sz="2800" dirty="0"/>
          </a:p>
          <a:p>
            <a:r>
              <a:rPr lang="fr-FR" sz="2800" dirty="0"/>
              <a:t>Tous les participants ont apprécié cette visite </a:t>
            </a:r>
            <a:r>
              <a:rPr lang="fr-FR" sz="2800" dirty="0" smtClean="0"/>
              <a:t>et </a:t>
            </a:r>
            <a:r>
              <a:rPr lang="fr-FR" sz="2800" dirty="0"/>
              <a:t>ont fait leur achat de Jeans à la boutique </a:t>
            </a:r>
          </a:p>
          <a:p>
            <a:r>
              <a:rPr lang="fr-FR" sz="2800" dirty="0"/>
              <a:t>de l’usine </a:t>
            </a:r>
            <a:r>
              <a:rPr lang="fr-FR" sz="2800" dirty="0" smtClean="0"/>
              <a:t>. Par </a:t>
            </a:r>
            <a:r>
              <a:rPr lang="fr-FR" sz="2800" dirty="0"/>
              <a:t>la suite nous nous sommes retrouvés à </a:t>
            </a:r>
            <a:r>
              <a:rPr lang="fr-FR" sz="2800" dirty="0" smtClean="0"/>
              <a:t>9 </a:t>
            </a:r>
            <a:r>
              <a:rPr lang="fr-FR" sz="2800" dirty="0"/>
              <a:t>personnes pour dîner au Café Victor Hugo </a:t>
            </a:r>
            <a:r>
              <a:rPr lang="fr-FR" sz="2800" dirty="0" smtClean="0"/>
              <a:t>à </a:t>
            </a:r>
            <a:r>
              <a:rPr lang="fr-FR" sz="2800" dirty="0"/>
              <a:t>Valence 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7107"/>
            <a:ext cx="7888361" cy="54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82333"/>
            <a:ext cx="7488832" cy="578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908720"/>
            <a:ext cx="780086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432" y="764704"/>
            <a:ext cx="741576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693651" cy="568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92097"/>
            <a:ext cx="6696744" cy="561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228</Words>
  <Application>Microsoft Office PowerPoint</Application>
  <PresentationFormat>Affichage à l'écran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Visite atelier 1083 à Romans-sur-Isère le 22/03/2019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atelier 1083 à Romans-sur-Isère le 22/03/2019 </dc:title>
  <dc:creator>Invité</dc:creator>
  <cp:lastModifiedBy>Invité</cp:lastModifiedBy>
  <cp:revision>3</cp:revision>
  <dcterms:created xsi:type="dcterms:W3CDTF">2019-03-26T20:55:05Z</dcterms:created>
  <dcterms:modified xsi:type="dcterms:W3CDTF">2019-03-26T21:15:14Z</dcterms:modified>
</cp:coreProperties>
</file>