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7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7" autoAdjust="0"/>
    <p:restoredTop sz="94660"/>
  </p:normalViewPr>
  <p:slideViewPr>
    <p:cSldViewPr>
      <p:cViewPr varScale="1">
        <p:scale>
          <a:sx n="73" d="100"/>
          <a:sy n="73" d="100"/>
        </p:scale>
        <p:origin x="-9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17FA-568E-48A9-841E-AA5011F495B6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9F0-3D42-475F-B55D-167D96AF63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17FA-568E-48A9-841E-AA5011F495B6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9F0-3D42-475F-B55D-167D96AF63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17FA-568E-48A9-841E-AA5011F495B6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9F0-3D42-475F-B55D-167D96AF63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17FA-568E-48A9-841E-AA5011F495B6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9F0-3D42-475F-B55D-167D96AF63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17FA-568E-48A9-841E-AA5011F495B6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9F0-3D42-475F-B55D-167D96AF63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17FA-568E-48A9-841E-AA5011F495B6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9F0-3D42-475F-B55D-167D96AF63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17FA-568E-48A9-841E-AA5011F495B6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9F0-3D42-475F-B55D-167D96AF63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17FA-568E-48A9-841E-AA5011F495B6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9F0-3D42-475F-B55D-167D96AF63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17FA-568E-48A9-841E-AA5011F495B6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9F0-3D42-475F-B55D-167D96AF63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17FA-568E-48A9-841E-AA5011F495B6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9F0-3D42-475F-B55D-167D96AF63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17FA-568E-48A9-841E-AA5011F495B6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9F0-3D42-475F-B55D-167D96AF63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17FA-568E-48A9-841E-AA5011F495B6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89F0-3D42-475F-B55D-167D96AF631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0"/>
            <a:ext cx="6131024" cy="2996952"/>
          </a:xfrm>
        </p:spPr>
        <p:txBody>
          <a:bodyPr>
            <a:normAutofit/>
          </a:bodyPr>
          <a:lstStyle/>
          <a:p>
            <a:pPr fontAlgn="ctr"/>
            <a:r>
              <a:rPr lang="fr-FR" dirty="0"/>
              <a:t> </a:t>
            </a:r>
            <a:r>
              <a:rPr lang="fr-FR" b="1" dirty="0" smtClean="0"/>
              <a:t>CITÉ </a:t>
            </a:r>
            <a:r>
              <a:rPr lang="fr-FR" b="1" dirty="0"/>
              <a:t>DU CHOCOLAT VALRHONA TAIN L’HERMITAGE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    </a:t>
            </a:r>
            <a:r>
              <a:rPr lang="fr-FR" b="1" dirty="0" smtClean="0"/>
              <a:t>SAMEDI </a:t>
            </a:r>
            <a:r>
              <a:rPr lang="fr-FR" b="1" dirty="0"/>
              <a:t>4 MAI 2019 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93096"/>
            <a:ext cx="378872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89040"/>
            <a:ext cx="3133003" cy="186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2609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867328" cy="2218258"/>
          </a:xfrm>
        </p:spPr>
        <p:txBody>
          <a:bodyPr>
            <a:normAutofit/>
          </a:bodyPr>
          <a:lstStyle/>
          <a:p>
            <a:r>
              <a:rPr lang="fr-FR" b="1" dirty="0"/>
              <a:t>CR VISITE CITÉ DU CHOCOLAT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TAIN L’HERMITAGE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DU </a:t>
            </a:r>
            <a:r>
              <a:rPr lang="fr-FR" b="1" dirty="0" smtClean="0"/>
              <a:t>04/05/19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285293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C’était la première sortie « familiale » organisée par le GR DRÔME ARDÈCHE.</a:t>
            </a:r>
          </a:p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Cette visite a eu un grand succès avec 32 personnes présentes dont 6 enfants.</a:t>
            </a:r>
          </a:p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Nous avons pu assister à un atelier d’une heure intitulé « De la fève du cacao à la fève du chocolat » qui nous a permis de connaître toutes les étapes de fabrication de la cabosse à la tablette du chocolat! </a:t>
            </a:r>
          </a:p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Par la suite tous les participants ont pu faire la visite de la cité et déguster toutes les saveurs du chocolat durant toute l’après-midi sans arriver à l’indigestion...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À la fin le passage à la boutique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s’imposait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pour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ramener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chocolat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partager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avec 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famille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et les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amis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Henri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Sarkis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/>
              <a:t>Un public très attentif</a:t>
            </a:r>
            <a:endParaRPr lang="fr-FR" sz="32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793049"/>
            <a:ext cx="7307020" cy="548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excellent professeur</a:t>
            </a:r>
            <a:endParaRPr lang="fr-FR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340768"/>
            <a:ext cx="3960440" cy="528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la fève au chocolat</a:t>
            </a:r>
            <a:endParaRPr lang="fr-F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fèves de cacao</a:t>
            </a:r>
            <a:endParaRPr lang="fr-F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Participants</a:t>
            </a:r>
            <a:endParaRPr lang="fr-FR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78923"/>
            <a:ext cx="4038600" cy="396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844824"/>
            <a:ext cx="426580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27</Words>
  <Application>Microsoft Office PowerPoint</Application>
  <PresentationFormat>Affichage à l'écran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 CITÉ DU CHOCOLAT VALRHONA TAIN L’HERMITAGE     SAMEDI 4 MAI 2019 </vt:lpstr>
      <vt:lpstr>CR VISITE CITÉ DU CHOCOLAT TAIN L’HERMITAGE DU 04/05/19</vt:lpstr>
      <vt:lpstr>Un public très attentif</vt:lpstr>
      <vt:lpstr>Un excellent professeur</vt:lpstr>
      <vt:lpstr>De la fève au chocolat</vt:lpstr>
      <vt:lpstr>Les fèves de cacao</vt:lpstr>
      <vt:lpstr>Participants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Invité</dc:creator>
  <cp:lastModifiedBy>Invité</cp:lastModifiedBy>
  <cp:revision>9</cp:revision>
  <dcterms:created xsi:type="dcterms:W3CDTF">2019-06-03T07:58:50Z</dcterms:created>
  <dcterms:modified xsi:type="dcterms:W3CDTF">2019-06-03T10:23:14Z</dcterms:modified>
</cp:coreProperties>
</file>