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472B6-38BA-4AE0-962C-E8113208B771}" type="datetimeFigureOut">
              <a:rPr lang="fr-FR" smtClean="0"/>
              <a:t>11/03/2019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FE637-E020-46C2-836A-5F554ACEF39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4632" cy="204365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Visite de l’usine</a:t>
            </a:r>
            <a:br>
              <a:rPr lang="fr-FR" dirty="0" smtClean="0"/>
            </a:br>
            <a:r>
              <a:rPr lang="fr-FR" dirty="0" smtClean="0"/>
              <a:t> </a:t>
            </a:r>
            <a:r>
              <a:rPr lang="fr-FR" b="1" dirty="0" smtClean="0">
                <a:latin typeface="+mj-lt"/>
              </a:rPr>
              <a:t>EURODIF GEORGE BESSE I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Pierrelatte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 20 Février 2019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60648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 </a:t>
            </a:r>
            <a:r>
              <a:rPr lang="fr-FR" sz="2400" b="1" dirty="0">
                <a:latin typeface="+mj-lt"/>
              </a:rPr>
              <a:t>Le 20 Février : Sur l’initiative de GUILLAUME BOELSCHE INSA STRASBOURG( qui est un membre très actif de notre GR), visite de l’usine EURODIF GEORGE BESSE I ( sur le site de ORANO TRICASTIN).</a:t>
            </a:r>
          </a:p>
          <a:p>
            <a:r>
              <a:rPr lang="fr-FR" sz="2400" b="1" dirty="0">
                <a:latin typeface="+mj-lt"/>
              </a:rPr>
              <a:t>Cette usine a été inaugurée en 1979 été spécialisée dans l’enrichissement de l’Uranium par diffusion gazeuse, elle a fabriqué 35000T d’Uranium enrichi soit près du quart du combustible nucléaire civil utilisé dans le monde durant la période de 1980 à 2012.</a:t>
            </a:r>
          </a:p>
          <a:p>
            <a:r>
              <a:rPr lang="fr-FR" sz="2400" b="1" dirty="0">
                <a:latin typeface="+mj-lt"/>
              </a:rPr>
              <a:t>Cette usine est à l’arrêt depuis 2012 et son démantèlement va durer 30 ans afin d’évacuer les 300000 T de déchets. Elle est remplacée par l’usine GEORGE BESSE II, sur le même site, qui consomme deux fois moins d’électricité tout en ne prélevant pas de l’eau du Rhône.</a:t>
            </a:r>
          </a:p>
          <a:p>
            <a:r>
              <a:rPr lang="fr-FR" sz="2400" b="1" dirty="0">
                <a:latin typeface="+mj-lt"/>
              </a:rPr>
              <a:t>Nous étions 11 personnes pour cette intéressante visite qui s’est terminé par un repas convivial à Pierrelatte </a:t>
            </a:r>
            <a:r>
              <a:rPr lang="fr-FR" sz="2400" dirty="0"/>
              <a:t>!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 chantier gigantesque de </a:t>
            </a:r>
            <a:r>
              <a:rPr lang="fr-FR" dirty="0" err="1" smtClean="0"/>
              <a:t>démantélement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653381"/>
            <a:ext cx="3850927" cy="5033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Après l’effort, le réconfort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1" y="1689631"/>
            <a:ext cx="6887096" cy="4619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168</Words>
  <Application>Microsoft Office PowerPoint</Application>
  <PresentationFormat>Affichage à l'écran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Visite de l’usine  EURODIF GEORGE BESSE I  Pierrelatte</vt:lpstr>
      <vt:lpstr>Diapositive 2</vt:lpstr>
      <vt:lpstr>Un chantier gigantesque de démantélement</vt:lpstr>
      <vt:lpstr>Après l’effort, le réconfort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Visite de l’usine ORANO Pierrelatte</dc:title>
  <dc:creator>Invité</dc:creator>
  <cp:lastModifiedBy>Invité</cp:lastModifiedBy>
  <cp:revision>4</cp:revision>
  <dcterms:created xsi:type="dcterms:W3CDTF">2019-03-11T21:15:55Z</dcterms:created>
  <dcterms:modified xsi:type="dcterms:W3CDTF">2019-03-11T21:52:19Z</dcterms:modified>
</cp:coreProperties>
</file>