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0D0F-3416-49BB-B84D-62B275BD53B9}" type="datetimeFigureOut">
              <a:rPr lang="fr-FR" smtClean="0"/>
              <a:t>15/09/2018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CFE2-BBFC-4E24-98DA-9411004022C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INSA groupe Drôme - </a:t>
            </a:r>
            <a:r>
              <a:rPr lang="fr-FR" dirty="0"/>
              <a:t>A</a:t>
            </a:r>
            <a:r>
              <a:rPr lang="fr-FR" dirty="0" smtClean="0"/>
              <a:t>rdèche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du 11 Septembre 2018</a:t>
            </a:r>
          </a:p>
          <a:p>
            <a:r>
              <a:rPr lang="fr-FR" dirty="0" smtClean="0"/>
              <a:t>Valence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0"/>
            <a:ext cx="67437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0"/>
            <a:ext cx="67437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0"/>
            <a:ext cx="67437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15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Affichage à l'écran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INSA groupe Drôme - Ardèche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INSA groupe Drôme - Ardèche</dc:title>
  <dc:creator>Invité</dc:creator>
  <cp:lastModifiedBy>Invité</cp:lastModifiedBy>
  <cp:revision>2</cp:revision>
  <dcterms:created xsi:type="dcterms:W3CDTF">2018-09-15T20:52:09Z</dcterms:created>
  <dcterms:modified xsi:type="dcterms:W3CDTF">2018-09-15T21:02:09Z</dcterms:modified>
</cp:coreProperties>
</file>