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C2EB3-7B47-4B3C-80EB-B294D66BE104}" type="datetimeFigureOut">
              <a:rPr lang="fr-FR" smtClean="0"/>
              <a:pPr/>
              <a:t>24/02/2020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E4197-7812-40A3-9E99-A3E7028F5ED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9792" y="0"/>
            <a:ext cx="5987008" cy="2204864"/>
          </a:xfrm>
        </p:spPr>
        <p:txBody>
          <a:bodyPr>
            <a:normAutofit/>
          </a:bodyPr>
          <a:lstStyle/>
          <a:p>
            <a:pPr fontAlgn="ctr"/>
            <a:r>
              <a:rPr lang="fr-FR" sz="3600" dirty="0" smtClean="0"/>
              <a:t>Réunion du </a:t>
            </a:r>
            <a:r>
              <a:rPr lang="fr-FR" sz="3600" dirty="0" smtClean="0"/>
              <a:t>14 Janvier 2020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>BOWLING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>Montélimar</a:t>
            </a:r>
            <a:endParaRPr lang="fr-FR" sz="36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260985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268760"/>
            <a:ext cx="7056784" cy="5248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560" y="476672"/>
            <a:ext cx="81369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Le GR Drôme Ardèche a fait sa première réunion de l’année 2020 au bowling de </a:t>
            </a:r>
            <a:r>
              <a:rPr lang="fr-FR" sz="2800" dirty="0" err="1" smtClean="0"/>
              <a:t>Montelimar</a:t>
            </a:r>
            <a:r>
              <a:rPr lang="fr-FR" sz="2800" dirty="0" smtClean="0"/>
              <a:t> le 14 Janvier où 7 personnes étaient présentes. Nous avons fait deux parties dans une ambiance très décontractée. Félicitations à Bruno qui a réalisé un score de 160 points suivi par Bernard 107 et ??</a:t>
            </a:r>
          </a:p>
          <a:p>
            <a:r>
              <a:rPr lang="fr-FR" sz="2800" dirty="0" smtClean="0"/>
              <a:t>Le GR a offert les parties de bowling aux participants !</a:t>
            </a:r>
          </a:p>
          <a:p>
            <a:r>
              <a:rPr lang="fr-FR" sz="2800" dirty="0" smtClean="0"/>
              <a:t>Nous avons continué la soirée au restaurant Chinois le Siècle d’Or.</a:t>
            </a:r>
          </a:p>
          <a:p>
            <a:r>
              <a:rPr lang="fr-FR" sz="2800" dirty="0" smtClean="0"/>
              <a:t>Prochaine sortie le 29 Février au col de Rousset pour une balade en raquettes s’il y a assez de neige..</a:t>
            </a:r>
          </a:p>
          <a:p>
            <a:r>
              <a:rPr lang="fr-FR" sz="2800" dirty="0" smtClean="0"/>
              <a:t>Henri </a:t>
            </a:r>
            <a:r>
              <a:rPr lang="fr-FR" sz="2800" dirty="0" err="1" smtClean="0"/>
              <a:t>Sarkis</a:t>
            </a:r>
            <a:endParaRPr lang="fr-FR" sz="2800" dirty="0" smtClean="0"/>
          </a:p>
          <a:p>
            <a:r>
              <a:rPr lang="fr-FR" sz="2800" dirty="0" smtClean="0"/>
              <a:t>PGRDA </a:t>
            </a:r>
            <a:endParaRPr lang="fr-F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105</Words>
  <Application>Microsoft Office PowerPoint</Application>
  <PresentationFormat>Affichage à l'écran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Réunion du 14 Janvier 2020 BOWLING Montélimar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Visite du domaine Jolivet  14 Septembre 2019 Saint Jean de Muzol</dc:title>
  <dc:creator>Invité</dc:creator>
  <cp:lastModifiedBy>Invité</cp:lastModifiedBy>
  <cp:revision>14</cp:revision>
  <dcterms:created xsi:type="dcterms:W3CDTF">2019-09-18T13:00:40Z</dcterms:created>
  <dcterms:modified xsi:type="dcterms:W3CDTF">2020-02-24T11:06:28Z</dcterms:modified>
</cp:coreProperties>
</file>